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6FDD2-136F-4290-8A3F-9EAECB8C880C}" v="2" dt="2023-06-15T10:12:26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1496FDD2-136F-4290-8A3F-9EAECB8C880C}"/>
    <pc:docChg chg="custSel addSld modSld">
      <pc:chgData name="Fluitsma, D.W.P.M. (Daniel)" userId="aab17d33-b89b-4526-b7c1-165dab8f619f" providerId="ADAL" clId="{1496FDD2-136F-4290-8A3F-9EAECB8C880C}" dt="2023-06-15T10:34:13.054" v="4066" actId="20577"/>
      <pc:docMkLst>
        <pc:docMk/>
      </pc:docMkLst>
      <pc:sldChg chg="modSp mod">
        <pc:chgData name="Fluitsma, D.W.P.M. (Daniel)" userId="aab17d33-b89b-4526-b7c1-165dab8f619f" providerId="ADAL" clId="{1496FDD2-136F-4290-8A3F-9EAECB8C880C}" dt="2023-06-15T10:34:13.054" v="4066" actId="20577"/>
        <pc:sldMkLst>
          <pc:docMk/>
          <pc:sldMk cId="3416140896" sldId="256"/>
        </pc:sldMkLst>
        <pc:spChg chg="mod">
          <ac:chgData name="Fluitsma, D.W.P.M. (Daniel)" userId="aab17d33-b89b-4526-b7c1-165dab8f619f" providerId="ADAL" clId="{1496FDD2-136F-4290-8A3F-9EAECB8C880C}" dt="2023-06-15T10:34:13.054" v="4066" actId="20577"/>
          <ac:spMkLst>
            <pc:docMk/>
            <pc:sldMk cId="3416140896" sldId="256"/>
            <ac:spMk id="4" creationId="{8A5660FF-B3D6-F60C-B35D-FA72114289CF}"/>
          </ac:spMkLst>
        </pc:spChg>
      </pc:sldChg>
      <pc:sldChg chg="modSp mod">
        <pc:chgData name="Fluitsma, D.W.P.M. (Daniel)" userId="aab17d33-b89b-4526-b7c1-165dab8f619f" providerId="ADAL" clId="{1496FDD2-136F-4290-8A3F-9EAECB8C880C}" dt="2023-06-15T10:12:59.566" v="434" actId="20577"/>
        <pc:sldMkLst>
          <pc:docMk/>
          <pc:sldMk cId="1619231006" sldId="257"/>
        </pc:sldMkLst>
        <pc:spChg chg="mod">
          <ac:chgData name="Fluitsma, D.W.P.M. (Daniel)" userId="aab17d33-b89b-4526-b7c1-165dab8f619f" providerId="ADAL" clId="{1496FDD2-136F-4290-8A3F-9EAECB8C880C}" dt="2023-06-15T10:12:59.566" v="434" actId="20577"/>
          <ac:spMkLst>
            <pc:docMk/>
            <pc:sldMk cId="1619231006" sldId="257"/>
            <ac:spMk id="3" creationId="{4B25DA41-2844-1628-8D37-EF7C5D9C1009}"/>
          </ac:spMkLst>
        </pc:spChg>
      </pc:sldChg>
      <pc:sldChg chg="modSp mod">
        <pc:chgData name="Fluitsma, D.W.P.M. (Daniel)" userId="aab17d33-b89b-4526-b7c1-165dab8f619f" providerId="ADAL" clId="{1496FDD2-136F-4290-8A3F-9EAECB8C880C}" dt="2023-06-15T10:33:09.107" v="4046" actId="20577"/>
        <pc:sldMkLst>
          <pc:docMk/>
          <pc:sldMk cId="389348507" sldId="258"/>
        </pc:sldMkLst>
        <pc:spChg chg="mod">
          <ac:chgData name="Fluitsma, D.W.P.M. (Daniel)" userId="aab17d33-b89b-4526-b7c1-165dab8f619f" providerId="ADAL" clId="{1496FDD2-136F-4290-8A3F-9EAECB8C880C}" dt="2023-06-15T10:13:07.476" v="448" actId="20577"/>
          <ac:spMkLst>
            <pc:docMk/>
            <pc:sldMk cId="389348507" sldId="258"/>
            <ac:spMk id="2" creationId="{15D2ED21-AAF8-6FF2-E41B-8DBADC8A232F}"/>
          </ac:spMkLst>
        </pc:spChg>
        <pc:spChg chg="mod">
          <ac:chgData name="Fluitsma, D.W.P.M. (Daniel)" userId="aab17d33-b89b-4526-b7c1-165dab8f619f" providerId="ADAL" clId="{1496FDD2-136F-4290-8A3F-9EAECB8C880C}" dt="2023-06-15T10:33:09.107" v="4046" actId="20577"/>
          <ac:spMkLst>
            <pc:docMk/>
            <pc:sldMk cId="389348507" sldId="258"/>
            <ac:spMk id="3" creationId="{F075B36C-18E0-909A-5028-CD73418FF568}"/>
          </ac:spMkLst>
        </pc:spChg>
      </pc:sldChg>
      <pc:sldChg chg="modSp mod">
        <pc:chgData name="Fluitsma, D.W.P.M. (Daniel)" userId="aab17d33-b89b-4526-b7c1-165dab8f619f" providerId="ADAL" clId="{1496FDD2-136F-4290-8A3F-9EAECB8C880C}" dt="2023-06-15T10:33:18.214" v="4047" actId="20577"/>
        <pc:sldMkLst>
          <pc:docMk/>
          <pc:sldMk cId="2304220158" sldId="259"/>
        </pc:sldMkLst>
        <pc:spChg chg="mod">
          <ac:chgData name="Fluitsma, D.W.P.M. (Daniel)" userId="aab17d33-b89b-4526-b7c1-165dab8f619f" providerId="ADAL" clId="{1496FDD2-136F-4290-8A3F-9EAECB8C880C}" dt="2023-06-15T10:15:18.123" v="841" actId="20577"/>
          <ac:spMkLst>
            <pc:docMk/>
            <pc:sldMk cId="2304220158" sldId="259"/>
            <ac:spMk id="2" creationId="{9D6193E6-FD8D-F54C-2B00-E420B871A5CC}"/>
          </ac:spMkLst>
        </pc:spChg>
        <pc:spChg chg="mod">
          <ac:chgData name="Fluitsma, D.W.P.M. (Daniel)" userId="aab17d33-b89b-4526-b7c1-165dab8f619f" providerId="ADAL" clId="{1496FDD2-136F-4290-8A3F-9EAECB8C880C}" dt="2023-06-15T10:33:18.214" v="4047" actId="20577"/>
          <ac:spMkLst>
            <pc:docMk/>
            <pc:sldMk cId="2304220158" sldId="259"/>
            <ac:spMk id="3" creationId="{776763EF-BF57-FB42-281F-108A035164A8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3:24.136" v="4049" actId="20577"/>
        <pc:sldMkLst>
          <pc:docMk/>
          <pc:sldMk cId="33902803" sldId="260"/>
        </pc:sldMkLst>
        <pc:spChg chg="mod">
          <ac:chgData name="Fluitsma, D.W.P.M. (Daniel)" userId="aab17d33-b89b-4526-b7c1-165dab8f619f" providerId="ADAL" clId="{1496FDD2-136F-4290-8A3F-9EAECB8C880C}" dt="2023-06-15T10:16:15.065" v="1023" actId="20577"/>
          <ac:spMkLst>
            <pc:docMk/>
            <pc:sldMk cId="33902803" sldId="260"/>
            <ac:spMk id="2" creationId="{DFDE2B98-7C0E-17FC-2409-D51D68C66C09}"/>
          </ac:spMkLst>
        </pc:spChg>
        <pc:spChg chg="mod">
          <ac:chgData name="Fluitsma, D.W.P.M. (Daniel)" userId="aab17d33-b89b-4526-b7c1-165dab8f619f" providerId="ADAL" clId="{1496FDD2-136F-4290-8A3F-9EAECB8C880C}" dt="2023-06-15T10:33:24.136" v="4049" actId="20577"/>
          <ac:spMkLst>
            <pc:docMk/>
            <pc:sldMk cId="33902803" sldId="260"/>
            <ac:spMk id="3" creationId="{CEE22720-6AFD-48C0-AEE6-0B3C14886F4B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21:28.095" v="1934" actId="20577"/>
        <pc:sldMkLst>
          <pc:docMk/>
          <pc:sldMk cId="2823064016" sldId="261"/>
        </pc:sldMkLst>
        <pc:spChg chg="mod">
          <ac:chgData name="Fluitsma, D.W.P.M. (Daniel)" userId="aab17d33-b89b-4526-b7c1-165dab8f619f" providerId="ADAL" clId="{1496FDD2-136F-4290-8A3F-9EAECB8C880C}" dt="2023-06-15T10:18:42.585" v="1436" actId="20577"/>
          <ac:spMkLst>
            <pc:docMk/>
            <pc:sldMk cId="2823064016" sldId="261"/>
            <ac:spMk id="2" creationId="{7F24367C-EE98-CE0A-BCEA-33C883CC3F89}"/>
          </ac:spMkLst>
        </pc:spChg>
        <pc:spChg chg="mod">
          <ac:chgData name="Fluitsma, D.W.P.M. (Daniel)" userId="aab17d33-b89b-4526-b7c1-165dab8f619f" providerId="ADAL" clId="{1496FDD2-136F-4290-8A3F-9EAECB8C880C}" dt="2023-06-15T10:21:28.095" v="1934" actId="20577"/>
          <ac:spMkLst>
            <pc:docMk/>
            <pc:sldMk cId="2823064016" sldId="261"/>
            <ac:spMk id="3" creationId="{79B8C9B1-1F64-5EC9-8167-B632AA0144B4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3:39.752" v="4053" actId="20577"/>
        <pc:sldMkLst>
          <pc:docMk/>
          <pc:sldMk cId="1709010983" sldId="262"/>
        </pc:sldMkLst>
        <pc:spChg chg="mod">
          <ac:chgData name="Fluitsma, D.W.P.M. (Daniel)" userId="aab17d33-b89b-4526-b7c1-165dab8f619f" providerId="ADAL" clId="{1496FDD2-136F-4290-8A3F-9EAECB8C880C}" dt="2023-06-15T10:21:39.452" v="1947" actId="20577"/>
          <ac:spMkLst>
            <pc:docMk/>
            <pc:sldMk cId="1709010983" sldId="262"/>
            <ac:spMk id="2" creationId="{25C14631-A72F-0823-2C58-2E1BC64D4C47}"/>
          </ac:spMkLst>
        </pc:spChg>
        <pc:spChg chg="mod">
          <ac:chgData name="Fluitsma, D.W.P.M. (Daniel)" userId="aab17d33-b89b-4526-b7c1-165dab8f619f" providerId="ADAL" clId="{1496FDD2-136F-4290-8A3F-9EAECB8C880C}" dt="2023-06-15T10:33:39.752" v="4053" actId="20577"/>
          <ac:spMkLst>
            <pc:docMk/>
            <pc:sldMk cId="1709010983" sldId="262"/>
            <ac:spMk id="3" creationId="{61F19AC9-5812-4AB2-5D2F-87B4C92096DF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24:31.040" v="2494" actId="5793"/>
        <pc:sldMkLst>
          <pc:docMk/>
          <pc:sldMk cId="2251727297" sldId="263"/>
        </pc:sldMkLst>
        <pc:spChg chg="mod">
          <ac:chgData name="Fluitsma, D.W.P.M. (Daniel)" userId="aab17d33-b89b-4526-b7c1-165dab8f619f" providerId="ADAL" clId="{1496FDD2-136F-4290-8A3F-9EAECB8C880C}" dt="2023-06-15T10:23:27.180" v="2310" actId="20577"/>
          <ac:spMkLst>
            <pc:docMk/>
            <pc:sldMk cId="2251727297" sldId="263"/>
            <ac:spMk id="2" creationId="{17D650E2-3C43-69D2-A883-6FF63F380D0D}"/>
          </ac:spMkLst>
        </pc:spChg>
        <pc:spChg chg="mod">
          <ac:chgData name="Fluitsma, D.W.P.M. (Daniel)" userId="aab17d33-b89b-4526-b7c1-165dab8f619f" providerId="ADAL" clId="{1496FDD2-136F-4290-8A3F-9EAECB8C880C}" dt="2023-06-15T10:24:31.040" v="2494" actId="5793"/>
          <ac:spMkLst>
            <pc:docMk/>
            <pc:sldMk cId="2251727297" sldId="263"/>
            <ac:spMk id="3" creationId="{3A51F4D4-68DC-0CDD-EBE1-9B0EF5724740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3:47.095" v="4054" actId="20577"/>
        <pc:sldMkLst>
          <pc:docMk/>
          <pc:sldMk cId="3830099108" sldId="264"/>
        </pc:sldMkLst>
        <pc:spChg chg="mod">
          <ac:chgData name="Fluitsma, D.W.P.M. (Daniel)" userId="aab17d33-b89b-4526-b7c1-165dab8f619f" providerId="ADAL" clId="{1496FDD2-136F-4290-8A3F-9EAECB8C880C}" dt="2023-06-15T10:24:39.958" v="2519" actId="20577"/>
          <ac:spMkLst>
            <pc:docMk/>
            <pc:sldMk cId="3830099108" sldId="264"/>
            <ac:spMk id="2" creationId="{0BE94A33-0BA1-9434-5F3B-84D8F54FDFFF}"/>
          </ac:spMkLst>
        </pc:spChg>
        <pc:spChg chg="mod">
          <ac:chgData name="Fluitsma, D.W.P.M. (Daniel)" userId="aab17d33-b89b-4526-b7c1-165dab8f619f" providerId="ADAL" clId="{1496FDD2-136F-4290-8A3F-9EAECB8C880C}" dt="2023-06-15T10:33:47.095" v="4054" actId="20577"/>
          <ac:spMkLst>
            <pc:docMk/>
            <pc:sldMk cId="3830099108" sldId="264"/>
            <ac:spMk id="3" creationId="{4E2A36B9-CC45-7B1A-8B71-0E26304CF810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3:54.923" v="4056" actId="20577"/>
        <pc:sldMkLst>
          <pc:docMk/>
          <pc:sldMk cId="280426392" sldId="265"/>
        </pc:sldMkLst>
        <pc:spChg chg="mod">
          <ac:chgData name="Fluitsma, D.W.P.M. (Daniel)" userId="aab17d33-b89b-4526-b7c1-165dab8f619f" providerId="ADAL" clId="{1496FDD2-136F-4290-8A3F-9EAECB8C880C}" dt="2023-06-15T10:26:49.970" v="2906" actId="14100"/>
          <ac:spMkLst>
            <pc:docMk/>
            <pc:sldMk cId="280426392" sldId="265"/>
            <ac:spMk id="2" creationId="{B40C1F9F-6B06-F055-A5C4-76F4B1F085D5}"/>
          </ac:spMkLst>
        </pc:spChg>
        <pc:spChg chg="mod">
          <ac:chgData name="Fluitsma, D.W.P.M. (Daniel)" userId="aab17d33-b89b-4526-b7c1-165dab8f619f" providerId="ADAL" clId="{1496FDD2-136F-4290-8A3F-9EAECB8C880C}" dt="2023-06-15T10:33:54.923" v="4056" actId="20577"/>
          <ac:spMkLst>
            <pc:docMk/>
            <pc:sldMk cId="280426392" sldId="265"/>
            <ac:spMk id="3" creationId="{D16AA6E1-77B9-D255-4769-BF3E6B917B1E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0:24.902" v="3556" actId="20577"/>
        <pc:sldMkLst>
          <pc:docMk/>
          <pc:sldMk cId="1402270050" sldId="266"/>
        </pc:sldMkLst>
        <pc:spChg chg="mod">
          <ac:chgData name="Fluitsma, D.W.P.M. (Daniel)" userId="aab17d33-b89b-4526-b7c1-165dab8f619f" providerId="ADAL" clId="{1496FDD2-136F-4290-8A3F-9EAECB8C880C}" dt="2023-06-15T10:28:06.266" v="3052" actId="20577"/>
          <ac:spMkLst>
            <pc:docMk/>
            <pc:sldMk cId="1402270050" sldId="266"/>
            <ac:spMk id="2" creationId="{4356D767-F0AF-DE27-D243-25DF78C26324}"/>
          </ac:spMkLst>
        </pc:spChg>
        <pc:spChg chg="mod">
          <ac:chgData name="Fluitsma, D.W.P.M. (Daniel)" userId="aab17d33-b89b-4526-b7c1-165dab8f619f" providerId="ADAL" clId="{1496FDD2-136F-4290-8A3F-9EAECB8C880C}" dt="2023-06-15T10:30:24.902" v="3556" actId="20577"/>
          <ac:spMkLst>
            <pc:docMk/>
            <pc:sldMk cId="1402270050" sldId="266"/>
            <ac:spMk id="3" creationId="{B8B0171B-7784-2769-2DB2-237D9D92BA5D}"/>
          </ac:spMkLst>
        </pc:spChg>
      </pc:sldChg>
      <pc:sldChg chg="modSp new mod">
        <pc:chgData name="Fluitsma, D.W.P.M. (Daniel)" userId="aab17d33-b89b-4526-b7c1-165dab8f619f" providerId="ADAL" clId="{1496FDD2-136F-4290-8A3F-9EAECB8C880C}" dt="2023-06-15T10:32:53.387" v="4042" actId="20577"/>
        <pc:sldMkLst>
          <pc:docMk/>
          <pc:sldMk cId="27834266" sldId="267"/>
        </pc:sldMkLst>
        <pc:spChg chg="mod">
          <ac:chgData name="Fluitsma, D.W.P.M. (Daniel)" userId="aab17d33-b89b-4526-b7c1-165dab8f619f" providerId="ADAL" clId="{1496FDD2-136F-4290-8A3F-9EAECB8C880C}" dt="2023-06-15T10:28:12.936" v="3072" actId="20577"/>
          <ac:spMkLst>
            <pc:docMk/>
            <pc:sldMk cId="27834266" sldId="267"/>
            <ac:spMk id="2" creationId="{AF255176-BD14-EEA1-D691-7553DF8441C5}"/>
          </ac:spMkLst>
        </pc:spChg>
        <pc:spChg chg="mod">
          <ac:chgData name="Fluitsma, D.W.P.M. (Daniel)" userId="aab17d33-b89b-4526-b7c1-165dab8f619f" providerId="ADAL" clId="{1496FDD2-136F-4290-8A3F-9EAECB8C880C}" dt="2023-06-15T10:32:53.387" v="4042" actId="20577"/>
          <ac:spMkLst>
            <pc:docMk/>
            <pc:sldMk cId="27834266" sldId="267"/>
            <ac:spMk id="3" creationId="{468AAF76-82DF-5DD5-42C7-88C8815E9C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44C2C-5FFB-3180-4F01-75AF350F6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31FE3F-2405-11F3-3430-77C23DDC2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37F24B-F3FE-E37A-C027-E50FA84C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17B50A-DFDA-82C0-BB5D-FD698D82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07D7B8-72D7-332E-2A81-490A8EA9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91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C831F-2E5C-A245-5923-54CAD786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E3A70F4-BF27-873F-D17C-2BA944096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A44AC2-1381-F68E-45C3-35453231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433FC1-7798-D5F4-7E90-07EA79C7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F75B83-0420-870D-C126-A951BFF40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90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436DF49-DE59-6651-8F10-F15F5283F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9D35E5-7D13-8E20-6403-D218E32A1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C6F76D-B912-58F4-C869-6823ABDA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FD951D-E33E-590E-757A-802227C63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7017A5-0C9D-F72D-4431-90EE523B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01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059A0-54B1-5CC4-FE48-470B89244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8EB1A5-4A58-51C2-39A0-5F5674845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BB6187-D4F1-EB16-323E-89B3B5092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A0F82E-B384-7329-6F93-E1783E88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5B50C8-5D87-497F-782C-E7EA78AA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56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FF3D3-9E58-903F-6A49-076DC28A7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767764-EE22-5D49-4EF1-7E212037D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8A9C22-DFE6-9744-D402-D9F4ACE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E02E09-2D34-53BE-DC5A-D930446C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9CAC4A-14BE-006D-B868-71F6DF43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61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355154-18B2-F9BB-A1BA-5A5C8E9D6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D96407-1031-AF4A-41D9-8E9D7A03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F62015-5B69-ED0E-3F72-D6D62C35D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9C337A-58D1-258C-E795-8CD0DF09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18D76B-8C92-1FBB-2A29-BA270D281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845EC8-E332-D534-4355-15EF422B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40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9C393-54B3-2984-EB51-F5CD37EA1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077C6A-0B3B-1694-022F-0685449C0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B7D90D-3ACB-3BB4-E876-8BDCCAC8D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7E02A8F-D63F-ADB4-F0B9-742D9AEB5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8E04EE2-747F-A4EC-AD90-52DF2E6EB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98CB855-9EA4-8119-3E46-936A3CEA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4FD39D9-354B-2DB2-7164-7758A2BD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D83394-B87D-E720-5DA3-0975422CF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36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AECF0-6BE0-06BC-A4B0-A629460A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8734992-3107-0675-A2B1-834659F6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F87844-E596-9F4F-EF48-C89973D21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2CA3D79-CCC1-76B3-C06F-968C4B17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92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939DB08-0347-B43F-B80E-68BAC92E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C9143EF-231C-3B5E-70F2-0331E3BE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A5839C-09BB-F5E3-C776-46FAA49C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05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9BCBB-794B-74C2-192D-2CAB147D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C3E19D-291F-C799-DE74-42D36EEE0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B5F6C-1A09-F01B-57A9-1A5C8BE1F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54703D-87E5-39E7-6C30-22A6DD44F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B8C0AA-657C-D10E-03FE-B400FC52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8C8A97-8349-011F-2EA4-E450BDA2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03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7E3EE4-8ED3-5924-CE2D-F36FA36AA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16F6A38-038D-210F-F7EB-23B42C671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17BAEC-02A0-FA0A-9920-6CF962C4B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44C446-15F0-1D81-F9FC-0A8E8576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4C234A-DC00-9418-9E3A-11C831BFA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DA85DA-58DF-B72A-4622-65914041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92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30C5BDA-7A30-E829-72FF-981D5C50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F895B2-C19F-848E-331B-C4091211E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933BF4-59AA-B66C-5EDF-98363C168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B703-2A2C-4416-846E-C37C3F7CC9DA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9CA8BB-D096-D994-A701-24DDC9203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B313F9-3FD1-BCE6-E3E2-789809E98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11B7-CA6B-45F7-A134-2B9E52B344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0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A5660FF-B3D6-F60C-B35D-FA7211428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Paragraaf</a:t>
            </a:r>
            <a:r>
              <a:rPr lang="en-US"/>
              <a:t> 4.2</a:t>
            </a:r>
            <a:r>
              <a:rPr lang="en-US" dirty="0"/>
              <a:t>: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identiteit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05287EB-A9F1-D592-AB3F-E06144E90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Deelvraag</a:t>
            </a:r>
            <a:r>
              <a:rPr lang="en-US" dirty="0"/>
              <a:t> van </a:t>
            </a:r>
            <a:r>
              <a:rPr lang="en-US" dirty="0" err="1"/>
              <a:t>paragraaf</a:t>
            </a:r>
            <a:r>
              <a:rPr lang="en-US" dirty="0"/>
              <a:t> 4.2: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van </a:t>
            </a:r>
            <a:r>
              <a:rPr lang="en-US" dirty="0" err="1"/>
              <a:t>elkaar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61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C1F9F-6B06-F055-A5C4-76F4B1F08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670" cy="1325563"/>
          </a:xfrm>
        </p:spPr>
        <p:txBody>
          <a:bodyPr/>
          <a:lstStyle/>
          <a:p>
            <a:r>
              <a:rPr lang="en-US" dirty="0" err="1"/>
              <a:t>Cultuurrelativisme</a:t>
            </a:r>
            <a:r>
              <a:rPr lang="en-US" dirty="0"/>
              <a:t> versus </a:t>
            </a:r>
            <a:r>
              <a:rPr lang="en-US" dirty="0" err="1"/>
              <a:t>Cultuuruniversalisme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6AA6E1-77B9-D255-4769-BF3E6B917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Twee </a:t>
            </a:r>
            <a:r>
              <a:rPr lang="en-US" dirty="0" err="1"/>
              <a:t>visies</a:t>
            </a:r>
            <a:r>
              <a:rPr lang="en-US" dirty="0"/>
              <a:t> over het </a:t>
            </a:r>
            <a:r>
              <a:rPr lang="en-US" dirty="0" err="1"/>
              <a:t>wel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gelijkwaardig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van </a:t>
            </a:r>
            <a:r>
              <a:rPr lang="en-US" dirty="0" err="1"/>
              <a:t>culturen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Cultuurrelativisme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Cultuuruniversalisme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2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6D767-F0AF-DE27-D243-25DF78C2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Cultuurrelativisme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B0171B-7784-2769-2DB2-237D9D92B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Cultuurrelativisme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gelijkwaardig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het </a:t>
            </a:r>
            <a:r>
              <a:rPr lang="en-US" dirty="0" err="1"/>
              <a:t>gedrag</a:t>
            </a:r>
            <a:r>
              <a:rPr lang="en-US" dirty="0"/>
              <a:t> van de </a:t>
            </a:r>
            <a:r>
              <a:rPr lang="en-US" dirty="0" err="1"/>
              <a:t>leden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cultuurgroep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beoordelen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maatstaven</a:t>
            </a:r>
            <a:r>
              <a:rPr lang="en-US" dirty="0"/>
              <a:t> van die </a:t>
            </a:r>
            <a:r>
              <a:rPr lang="en-US" dirty="0" err="1"/>
              <a:t>cultuur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Als </a:t>
            </a:r>
            <a:r>
              <a:rPr lang="en-US" dirty="0" err="1"/>
              <a:t>cultuurrelativist</a:t>
            </a:r>
            <a:r>
              <a:rPr lang="en-US" dirty="0"/>
              <a:t> </a:t>
            </a:r>
            <a:r>
              <a:rPr lang="en-US" dirty="0" err="1"/>
              <a:t>geef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waardeoordeel</a:t>
            </a:r>
            <a:r>
              <a:rPr lang="en-US" dirty="0"/>
              <a:t> over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Als </a:t>
            </a:r>
            <a:r>
              <a:rPr lang="en-US" dirty="0" err="1"/>
              <a:t>cultuurrelativist</a:t>
            </a:r>
            <a:r>
              <a:rPr lang="en-US" dirty="0"/>
              <a:t> </a:t>
            </a:r>
            <a:r>
              <a:rPr lang="en-US" dirty="0" err="1"/>
              <a:t>tolereer</a:t>
            </a:r>
            <a:r>
              <a:rPr lang="en-US" dirty="0"/>
              <a:t> je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Verschil</a:t>
            </a:r>
            <a:r>
              <a:rPr lang="en-US" dirty="0"/>
              <a:t> in positive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mannen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 of over het </a:t>
            </a:r>
            <a:r>
              <a:rPr lang="en-US" dirty="0" err="1"/>
              <a:t>bestaan</a:t>
            </a:r>
            <a:r>
              <a:rPr lang="en-US" dirty="0"/>
              <a:t> van </a:t>
            </a:r>
            <a:r>
              <a:rPr lang="en-US" dirty="0" err="1"/>
              <a:t>uithuwelijking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27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55176-BD14-EEA1-D691-7553DF84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Cultuuruniversalisme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8AAF76-82DF-5DD5-42C7-88C8815E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348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Cultuuruniversalisme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Gaat</a:t>
            </a:r>
            <a:r>
              <a:rPr lang="en-US" dirty="0"/>
              <a:t> er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universele</a:t>
            </a:r>
            <a:r>
              <a:rPr lang="en-US" dirty="0"/>
              <a:t> warden (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) </a:t>
            </a:r>
            <a:r>
              <a:rPr lang="en-US" dirty="0" err="1"/>
              <a:t>zijn</a:t>
            </a:r>
            <a:r>
              <a:rPr lang="en-US" dirty="0"/>
              <a:t> die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op de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zouden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gelden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De </a:t>
            </a:r>
            <a:r>
              <a:rPr lang="en-US" dirty="0" err="1"/>
              <a:t>mensenrechten</a:t>
            </a:r>
            <a:r>
              <a:rPr lang="en-US" dirty="0"/>
              <a:t> die </a:t>
            </a:r>
            <a:r>
              <a:rPr lang="en-US" dirty="0" err="1"/>
              <a:t>vastgelegd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door de VN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voorbeeld</a:t>
            </a:r>
            <a:r>
              <a:rPr lang="en-US" dirty="0"/>
              <a:t> van.</a:t>
            </a:r>
          </a:p>
          <a:p>
            <a:pPr marL="0" indent="0">
              <a:buNone/>
            </a:pPr>
            <a:r>
              <a:rPr lang="en-US" dirty="0"/>
              <a:t>- Als in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culturentradities</a:t>
            </a:r>
            <a:r>
              <a:rPr lang="en-US" dirty="0"/>
              <a:t> of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 die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universele</a:t>
            </a:r>
            <a:r>
              <a:rPr lang="en-US" dirty="0"/>
              <a:t> warden </a:t>
            </a:r>
            <a:r>
              <a:rPr lang="en-US" dirty="0" err="1"/>
              <a:t>ingaan</a:t>
            </a:r>
            <a:r>
              <a:rPr lang="en-US" dirty="0"/>
              <a:t>, dan </a:t>
            </a:r>
            <a:r>
              <a:rPr lang="en-US" dirty="0" err="1"/>
              <a:t>veroordeel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cultuuruniversalist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vind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er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opgetreden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3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3E777-B673-280B-D5A7-4101B0BF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25DA41-2844-1628-8D37-EF7C5D9C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socialisatie</a:t>
            </a:r>
            <a:r>
              <a:rPr lang="en-US" dirty="0"/>
              <a:t> </a:t>
            </a:r>
            <a:r>
              <a:rPr lang="en-US" dirty="0" err="1"/>
              <a:t>verstaan</a:t>
            </a:r>
            <a:r>
              <a:rPr lang="en-US" dirty="0"/>
              <a:t> we: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bewust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onbewust</a:t>
            </a:r>
            <a:r>
              <a:rPr lang="en-US" dirty="0"/>
              <a:t> de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 van de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, </a:t>
            </a:r>
            <a:r>
              <a:rPr lang="en-US" dirty="0" err="1"/>
              <a:t>aanleert</a:t>
            </a:r>
            <a:r>
              <a:rPr lang="en-US" dirty="0"/>
              <a:t>”. 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 err="1"/>
              <a:t>Resultaat</a:t>
            </a:r>
            <a:r>
              <a:rPr lang="en-US" dirty="0"/>
              <a:t>: het </a:t>
            </a:r>
            <a:r>
              <a:rPr lang="en-US" dirty="0" err="1"/>
              <a:t>individu</a:t>
            </a:r>
            <a:r>
              <a:rPr lang="en-US" dirty="0"/>
              <a:t> past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 err="1"/>
              <a:t>Socialisatie</a:t>
            </a:r>
            <a:r>
              <a:rPr lang="en-US" dirty="0"/>
              <a:t> </a:t>
            </a:r>
            <a:r>
              <a:rPr lang="en-US" dirty="0" err="1"/>
              <a:t>leidt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tot het </a:t>
            </a:r>
            <a:r>
              <a:rPr lang="en-US" dirty="0" err="1"/>
              <a:t>voortbestaan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doordat</a:t>
            </a:r>
            <a:r>
              <a:rPr lang="en-US" dirty="0"/>
              <a:t> de </a:t>
            </a:r>
            <a:r>
              <a:rPr lang="en-US" dirty="0" err="1"/>
              <a:t>bestaande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doorgegeven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923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2ED21-AAF8-6FF2-E41B-8DBADC8A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Socialisatoren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75B36C-18E0-909A-5028-CD73418FF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Socialisatie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door </a:t>
            </a:r>
            <a:r>
              <a:rPr lang="en-US" dirty="0" err="1"/>
              <a:t>middel</a:t>
            </a:r>
            <a:r>
              <a:rPr lang="en-US" dirty="0"/>
              <a:t> van ‘ </a:t>
            </a:r>
            <a:r>
              <a:rPr lang="en-US" dirty="0" err="1"/>
              <a:t>socialisatoren</a:t>
            </a:r>
            <a:r>
              <a:rPr lang="en-US" dirty="0"/>
              <a:t>’.</a:t>
            </a:r>
          </a:p>
          <a:p>
            <a:pPr marL="0" indent="0">
              <a:buNone/>
            </a:pPr>
            <a:r>
              <a:rPr lang="en-US" dirty="0" err="1"/>
              <a:t>Denk</a:t>
            </a:r>
            <a:r>
              <a:rPr lang="en-US" dirty="0"/>
              <a:t> dan </a:t>
            </a:r>
            <a:r>
              <a:rPr lang="en-US" dirty="0" err="1"/>
              <a:t>o.a.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Gezin</a:t>
            </a:r>
            <a:r>
              <a:rPr lang="en-US" dirty="0"/>
              <a:t>/ </a:t>
            </a:r>
            <a:r>
              <a:rPr lang="en-US" dirty="0" err="1"/>
              <a:t>Familie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Vriendengroep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Collega’s</a:t>
            </a:r>
            <a:r>
              <a:rPr lang="en-US" dirty="0"/>
              <a:t>/ </a:t>
            </a:r>
            <a:r>
              <a:rPr lang="en-US" dirty="0" err="1"/>
              <a:t>werkking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Geloofsrichting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groeperingen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sportclubs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actiegroepen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massamedia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Allen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socialiserende</a:t>
            </a:r>
            <a:r>
              <a:rPr lang="en-US" dirty="0"/>
              <a:t> </a:t>
            </a:r>
            <a:r>
              <a:rPr lang="en-US" dirty="0" err="1"/>
              <a:t>instituties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34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193E6-FD8D-F54C-2B00-E420B871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Socialiserende</a:t>
            </a:r>
            <a:r>
              <a:rPr lang="en-US" dirty="0"/>
              <a:t> </a:t>
            </a:r>
            <a:r>
              <a:rPr lang="en-US" dirty="0" err="1"/>
              <a:t>instituties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6763EF-BF57-FB42-281F-108A03516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socialiserende</a:t>
            </a:r>
            <a:r>
              <a:rPr lang="en-US" dirty="0"/>
              <a:t> </a:t>
            </a:r>
            <a:r>
              <a:rPr lang="en-US" dirty="0" err="1"/>
              <a:t>instituties</a:t>
            </a:r>
            <a:r>
              <a:rPr lang="en-US" dirty="0"/>
              <a:t> </a:t>
            </a:r>
            <a:r>
              <a:rPr lang="en-US" dirty="0" err="1"/>
              <a:t>verstaan</a:t>
            </a:r>
            <a:r>
              <a:rPr lang="en-US" dirty="0"/>
              <a:t> we: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specifieke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overdragen</a:t>
            </a:r>
            <a:r>
              <a:rPr lang="en-US" dirty="0"/>
              <a:t>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22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E2B98-7C0E-17FC-2409-D51D68C6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Socialisatie</a:t>
            </a:r>
            <a:r>
              <a:rPr lang="en-US" dirty="0"/>
              <a:t> op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manieren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22720-6AFD-48C0-AEE6-0B3C14886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Socialisatie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op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manieren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Imitatie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Informatie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dreigen</a:t>
            </a:r>
            <a:r>
              <a:rPr lang="en-US" dirty="0"/>
              <a:t> met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uitvoeren</a:t>
            </a:r>
            <a:r>
              <a:rPr lang="en-US" dirty="0"/>
              <a:t> van </a:t>
            </a:r>
            <a:br>
              <a:rPr lang="en-US" dirty="0"/>
            </a:br>
            <a:r>
              <a:rPr lang="en-US" dirty="0" err="1"/>
              <a:t>positieve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negatieve</a:t>
            </a:r>
            <a:r>
              <a:rPr lang="en-US" dirty="0"/>
              <a:t> </a:t>
            </a:r>
            <a:r>
              <a:rPr lang="en-US" dirty="0" err="1"/>
              <a:t>sancties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sancties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bedoeld</a:t>
            </a:r>
            <a:r>
              <a:rPr lang="en-US" dirty="0"/>
              <a:t> om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, </a:t>
            </a:r>
            <a:r>
              <a:rPr lang="en-US" dirty="0" err="1"/>
              <a:t>gedragingen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stimuleren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dwingen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4367C-EE98-CE0A-BCEA-33C883CC3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Internalisatie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B8C9B1-1F64-5EC9-8167-B632AA014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Onder</a:t>
            </a:r>
            <a:r>
              <a:rPr lang="en-US" dirty="0"/>
              <a:t> ‘ </a:t>
            </a:r>
            <a:r>
              <a:rPr lang="en-US" dirty="0" err="1"/>
              <a:t>internalisatie</a:t>
            </a:r>
            <a:r>
              <a:rPr lang="en-US" dirty="0"/>
              <a:t>’ </a:t>
            </a:r>
            <a:r>
              <a:rPr lang="en-US" dirty="0" err="1"/>
              <a:t>verstaan</a:t>
            </a:r>
            <a:r>
              <a:rPr lang="en-US" dirty="0"/>
              <a:t> we: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eigen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automatisch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 van hen </a:t>
            </a:r>
            <a:r>
              <a:rPr lang="en-US" dirty="0" err="1"/>
              <a:t>verwacht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Als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aanvaarde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verzetten</a:t>
            </a:r>
            <a:r>
              <a:rPr lang="en-US" dirty="0"/>
              <a:t>,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op </a:t>
            </a:r>
            <a:r>
              <a:rPr lang="en-US" dirty="0" err="1"/>
              <a:t>termijn</a:t>
            </a:r>
            <a:r>
              <a:rPr lang="en-US" dirty="0"/>
              <a:t> </a:t>
            </a:r>
            <a:r>
              <a:rPr lang="en-US" dirty="0" err="1"/>
              <a:t>leiden</a:t>
            </a:r>
            <a:r>
              <a:rPr lang="en-US" dirty="0"/>
              <a:t> tot </a:t>
            </a:r>
            <a:r>
              <a:rPr lang="en-US" dirty="0" err="1"/>
              <a:t>cultuurverandering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o.a.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geleide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van het </a:t>
            </a:r>
            <a:r>
              <a:rPr lang="en-US" dirty="0" err="1"/>
              <a:t>uiterlijk</a:t>
            </a:r>
            <a:r>
              <a:rPr lang="en-US" dirty="0"/>
              <a:t> van </a:t>
            </a:r>
            <a:r>
              <a:rPr lang="en-US" dirty="0" err="1"/>
              <a:t>Zwarte</a:t>
            </a:r>
            <a:r>
              <a:rPr lang="en-US" dirty="0"/>
              <a:t> Piet,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 op </a:t>
            </a:r>
            <a:r>
              <a:rPr lang="en-US" dirty="0" err="1"/>
              <a:t>leidinggevende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in het </a:t>
            </a:r>
            <a:r>
              <a:rPr lang="en-US" dirty="0" err="1"/>
              <a:t>bedrijfsleven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306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14631-A72F-0823-2C58-2E1BC64D4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F19AC9-5812-4AB2-5D2F-87B4C9209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van </a:t>
            </a:r>
            <a:r>
              <a:rPr lang="en-US" dirty="0" err="1"/>
              <a:t>zichzelf</a:t>
            </a:r>
            <a:r>
              <a:rPr lang="en-US" dirty="0"/>
              <a:t> heft”.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deel</a:t>
            </a:r>
            <a:r>
              <a:rPr lang="en-US" dirty="0"/>
              <a:t> van je </a:t>
            </a:r>
            <a:r>
              <a:rPr lang="en-US" dirty="0" err="1"/>
              <a:t>zelfbeeld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afgeleid</a:t>
            </a:r>
            <a:r>
              <a:rPr lang="en-US" dirty="0"/>
              <a:t> van de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waarmee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verbonden</a:t>
            </a:r>
            <a:r>
              <a:rPr lang="en-US" dirty="0"/>
              <a:t> </a:t>
            </a:r>
            <a:r>
              <a:rPr lang="en-US" dirty="0" err="1"/>
              <a:t>voelt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Wie we </a:t>
            </a:r>
            <a:r>
              <a:rPr lang="en-US" dirty="0" err="1"/>
              <a:t>zijn</a:t>
            </a:r>
            <a:r>
              <a:rPr lang="en-US" dirty="0"/>
              <a:t> is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mengeling</a:t>
            </a:r>
            <a:r>
              <a:rPr lang="en-US" dirty="0"/>
              <a:t> van </a:t>
            </a:r>
            <a:r>
              <a:rPr lang="en-US" dirty="0" err="1"/>
              <a:t>zowel</a:t>
            </a:r>
            <a:r>
              <a:rPr lang="en-US" dirty="0"/>
              <a:t> ‘ </a:t>
            </a:r>
            <a:r>
              <a:rPr lang="en-US" dirty="0" err="1"/>
              <a:t>aangeboren</a:t>
            </a:r>
            <a:r>
              <a:rPr lang="en-US" dirty="0"/>
              <a:t> </a:t>
            </a:r>
            <a:r>
              <a:rPr lang="en-US" dirty="0" err="1"/>
              <a:t>eigenschappen</a:t>
            </a:r>
            <a:r>
              <a:rPr lang="en-US" dirty="0"/>
              <a:t>’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aangeleerde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01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650E2-3C43-69D2-A883-6FF63F38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in </a:t>
            </a:r>
            <a:r>
              <a:rPr lang="en-US" dirty="0" err="1"/>
              <a:t>beweging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51F4D4-68DC-0CDD-EBE1-9B0EF5724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is (</a:t>
            </a:r>
            <a:r>
              <a:rPr lang="en-US" dirty="0" err="1"/>
              <a:t>voortdurend</a:t>
            </a:r>
            <a:r>
              <a:rPr lang="en-US" dirty="0"/>
              <a:t>) in </a:t>
            </a:r>
            <a:r>
              <a:rPr lang="en-US" dirty="0" err="1"/>
              <a:t>beweging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verschilt</a:t>
            </a:r>
            <a:r>
              <a:rPr lang="en-US" dirty="0"/>
              <a:t> per: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tijd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Plaats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Groep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2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94A33-0BA1-9434-5F3B-84D8F54F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dimensies</a:t>
            </a:r>
            <a:r>
              <a:rPr lang="en-US" dirty="0"/>
              <a:t> van Hofstede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2A36B9-CC45-7B1A-8B71-0E26304CF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dimensies</a:t>
            </a:r>
            <a:r>
              <a:rPr lang="en-US" dirty="0"/>
              <a:t> van Hofstede (over het </a:t>
            </a:r>
            <a:r>
              <a:rPr lang="en-US" dirty="0" err="1"/>
              <a:t>ontstaan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voortbestaan</a:t>
            </a:r>
            <a:r>
              <a:rPr lang="en-US" dirty="0"/>
              <a:t> van </a:t>
            </a:r>
            <a:r>
              <a:rPr lang="en-US" dirty="0" err="1"/>
              <a:t>culturen</a:t>
            </a:r>
            <a:r>
              <a:rPr lang="en-US" dirty="0"/>
              <a:t> die van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Grote versus Kleine </a:t>
            </a:r>
            <a:r>
              <a:rPr lang="en-US" dirty="0" err="1"/>
              <a:t>machtsafstand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Individualisme</a:t>
            </a:r>
            <a:r>
              <a:rPr lang="en-US" dirty="0"/>
              <a:t> versus </a:t>
            </a:r>
            <a:r>
              <a:rPr lang="en-US" dirty="0" err="1"/>
              <a:t>collectivisme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Masculiniteit</a:t>
            </a:r>
            <a:r>
              <a:rPr lang="en-US" dirty="0"/>
              <a:t> versus </a:t>
            </a:r>
            <a:r>
              <a:rPr lang="en-US" dirty="0" err="1"/>
              <a:t>feminiteit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Lage versus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onzekerheidsvermijzing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Gerichtheid</a:t>
            </a:r>
            <a:r>
              <a:rPr lang="en-US" dirty="0"/>
              <a:t> op 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termijn</a:t>
            </a:r>
            <a:r>
              <a:rPr lang="en-US" dirty="0"/>
              <a:t> versus </a:t>
            </a:r>
            <a:r>
              <a:rPr lang="en-US" dirty="0" err="1"/>
              <a:t>korte</a:t>
            </a:r>
            <a:r>
              <a:rPr lang="en-US" dirty="0"/>
              <a:t> </a:t>
            </a:r>
            <a:r>
              <a:rPr lang="en-US" dirty="0" err="1"/>
              <a:t>termijn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00991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585</Words>
  <Application>Microsoft Office PowerPoint</Application>
  <PresentationFormat>Breedbeeld</PresentationFormat>
  <Paragraphs>80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Paragraaf 4.2: Cultuur en identiteit</vt:lpstr>
      <vt:lpstr>Socialisatie</vt:lpstr>
      <vt:lpstr>Socialisatoren</vt:lpstr>
      <vt:lpstr>Socialiserende instituties</vt:lpstr>
      <vt:lpstr>Socialisatie op drie manieren</vt:lpstr>
      <vt:lpstr>Internalisatie</vt:lpstr>
      <vt:lpstr>Identiteit</vt:lpstr>
      <vt:lpstr>Culturen zijn in beweging</vt:lpstr>
      <vt:lpstr>De dimensies van Hofstede</vt:lpstr>
      <vt:lpstr>Cultuurrelativisme versus Cultuuruniversalisme</vt:lpstr>
      <vt:lpstr>Cultuurrelativisme</vt:lpstr>
      <vt:lpstr>Cultuuruniversalisme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4.2: Cultuur en identiteit</dc:title>
  <dc:creator>Fluitsma, D.W.P.M. (Daniel)</dc:creator>
  <cp:lastModifiedBy>Fluitsma, D.W.P.M. (Daniel)</cp:lastModifiedBy>
  <cp:revision>1</cp:revision>
  <dcterms:created xsi:type="dcterms:W3CDTF">2023-06-15T10:08:51Z</dcterms:created>
  <dcterms:modified xsi:type="dcterms:W3CDTF">2023-06-15T10:34:21Z</dcterms:modified>
</cp:coreProperties>
</file>